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3" r:id="rId4"/>
  </p:sldMasterIdLst>
  <p:notesMasterIdLst>
    <p:notesMasterId r:id="rId14"/>
  </p:notesMasterIdLst>
  <p:handoutMasterIdLst>
    <p:handoutMasterId r:id="rId15"/>
  </p:handoutMasterIdLst>
  <p:sldIdLst>
    <p:sldId id="312" r:id="rId5"/>
    <p:sldId id="323" r:id="rId6"/>
    <p:sldId id="304" r:id="rId7"/>
    <p:sldId id="326" r:id="rId8"/>
    <p:sldId id="315" r:id="rId9"/>
    <p:sldId id="327" r:id="rId10"/>
    <p:sldId id="325" r:id="rId11"/>
    <p:sldId id="328" r:id="rId12"/>
    <p:sldId id="329" r:id="rId13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8" autoAdjust="0"/>
  </p:normalViewPr>
  <p:slideViewPr>
    <p:cSldViewPr snapToGrid="0" snapToObjects="1">
      <p:cViewPr varScale="1">
        <p:scale>
          <a:sx n="78" d="100"/>
          <a:sy n="78" d="100"/>
        </p:scale>
        <p:origin x="878" y="72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png>
</file>

<file path=ppt/media/image3.jpg>
</file>

<file path=ppt/media/image4.jpeg>
</file>

<file path=ppt/media/image5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736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742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566224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5008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77040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297797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459820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78041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50354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107151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39996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940031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7560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690277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462812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476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46280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165362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1393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CA03758-493B-B661-2B04-DE96B263C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C92C316-6298-C8C2-7828-F66B0FD18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243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D876B68-0135-0A56-9DEE-9794076F5C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38C89A9-9637-01BD-8ADB-E3F65A8C98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7594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AA4CAB5-871C-F714-30E9-2EB12FA0C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188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97149EF-8A2E-9D1E-0A7F-97A1DB6B0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124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9973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711" r:id="rId18"/>
    <p:sldLayoutId id="2147483712" r:id="rId19"/>
    <p:sldLayoutId id="2147483713" r:id="rId20"/>
    <p:sldLayoutId id="2147483717" r:id="rId21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dfreephotos.com/other-photos/cup-on-bed.jpg.php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naturale.com/plastica-in-cambio-del-wi-fi-gli-studenti-raccolgono-i-rifiuti-per-studiare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Relationship Id="rId4" Type="http://schemas.openxmlformats.org/officeDocument/2006/relationships/hyperlink" Target="https://creativecommons.org/licenses/by-nc-nd/3.0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ixnio.com/nature-landscapes/oceans/ocean-dusk-horizon-water-beach-reflection-sea-sky-sun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lobalmagazin.com/plastikmuell-meer-aufraeumen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/3.0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IN" sz="5400" b="1" i="1" dirty="0"/>
              <a:t>PROTECT AND RESTORE ECOSYSTEMS</a:t>
            </a:r>
            <a:br>
              <a:rPr lang="en-IN" sz="6600" dirty="0"/>
            </a:b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2209E-6EEC-C61B-CFE7-151FF6A27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835AE-860F-39A5-E5EC-984269E69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Marine life is dying due to plastic pollution and lack of awareness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144775-151A-5DAA-21EE-C0E9C71BEB5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A plastic bag in the water&#10;&#10;AI-generated content may be incorrect.">
            <a:extLst>
              <a:ext uri="{FF2B5EF4-FFF2-40B4-BE49-F238E27FC236}">
                <a16:creationId xmlns:a16="http://schemas.microsoft.com/office/drawing/2014/main" id="{042649CE-8F73-1F20-9119-9031A4334A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591445" y="3510117"/>
            <a:ext cx="5502233" cy="309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714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1072-4A77-DB4D-DF41-58EADB7DA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subtopic we are focusing 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2962-3C7F-E480-5C35-7F4860A09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To cleanup the plastic pollution and other wastes.</a:t>
            </a:r>
          </a:p>
          <a:p>
            <a:endParaRPr lang="en-US" sz="28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5CFA2-4E67-F157-5FFD-A246307D41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 descr="A coral reef with fish swimming in the water&#10;&#10;AI-generated content may be incorrect.">
            <a:extLst>
              <a:ext uri="{FF2B5EF4-FFF2-40B4-BE49-F238E27FC236}">
                <a16:creationId xmlns:a16="http://schemas.microsoft.com/office/drawing/2014/main" id="{5F009AFE-DF87-78A7-D09D-CACD051C8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7419" y="1376516"/>
            <a:ext cx="3569110" cy="3746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219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B1215-ADDF-062D-F5E3-2CE847631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4"/>
            <a:ext cx="10511626" cy="1095991"/>
          </a:xfrm>
        </p:spPr>
        <p:txBody>
          <a:bodyPr/>
          <a:lstStyle/>
          <a:p>
            <a:r>
              <a:rPr lang="en-IN" b="1" dirty="0"/>
              <a:t>Our solution idea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E99AF-4826-0DC4-95EE-FF6FDC667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1" y="2834640"/>
            <a:ext cx="5948516" cy="3207344"/>
          </a:xfrm>
        </p:spPr>
        <p:txBody>
          <a:bodyPr/>
          <a:lstStyle/>
          <a:p>
            <a:r>
              <a:rPr lang="en-IN" dirty="0"/>
              <a:t>An AI-powered drone and satellite-based monitoring system that detects floating marine litter and sends live location alerts to nearby cleanup teams or ships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6B03C4-7A21-B4EF-9B5B-1AD7E657B7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Picture 8" descr="A group of people collecting garbage on a beach&#10;&#10;AI-generated content may be incorrect.">
            <a:extLst>
              <a:ext uri="{FF2B5EF4-FFF2-40B4-BE49-F238E27FC236}">
                <a16:creationId xmlns:a16="http://schemas.microsoft.com/office/drawing/2014/main" id="{D1806AF2-9FA8-26E9-68A3-75F235D049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951406" y="2081588"/>
            <a:ext cx="5240594" cy="33458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2AA2A50-A755-EB6E-67D6-8ED7CCB6DE63}"/>
              </a:ext>
            </a:extLst>
          </p:cNvPr>
          <p:cNvSpPr txBox="1"/>
          <p:nvPr/>
        </p:nvSpPr>
        <p:spPr>
          <a:xfrm>
            <a:off x="12005188" y="6125538"/>
            <a:ext cx="183488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www.innaturale.com/plastica-in-cambio-del-wi-fi-gli-studenti-raccolgono-i-rifiuti-per-studiare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-nc-nd/3.0/"/>
              </a:rPr>
              <a:t>CC BY-NC-ND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1811009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A34A6-22BC-27A4-2C79-EE98A4943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it works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67C004-8B72-C872-98FB-00A2A584D05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6" name="Content Placeholder 4">
            <a:extLst>
              <a:ext uri="{FF2B5EF4-FFF2-40B4-BE49-F238E27FC236}">
                <a16:creationId xmlns:a16="http://schemas.microsoft.com/office/drawing/2014/main" id="{AEF9954A-E263-8A7E-58B1-4D03F7D1BD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2303028"/>
            <a:ext cx="7393858" cy="3720337"/>
          </a:xfrm>
        </p:spPr>
        <p:txBody>
          <a:bodyPr>
            <a:normAutofit/>
          </a:bodyPr>
          <a:lstStyle/>
          <a:p>
            <a:r>
              <a:rPr lang="en-US" sz="2200" dirty="0"/>
              <a:t>1. Drones fly over coastlines and oceans.</a:t>
            </a:r>
          </a:p>
          <a:p>
            <a:pPr marL="457200" indent="-457200">
              <a:buAutoNum type="arabicPeriod"/>
            </a:pPr>
            <a:endParaRPr lang="en-US" sz="2200" dirty="0"/>
          </a:p>
          <a:p>
            <a:r>
              <a:rPr lang="en-US" sz="2200" dirty="0"/>
              <a:t>2.  Cameras capture live video of the surface.</a:t>
            </a:r>
          </a:p>
          <a:p>
            <a:endParaRPr lang="en-US" sz="2200" dirty="0"/>
          </a:p>
          <a:p>
            <a:r>
              <a:rPr lang="en-US" sz="2200" dirty="0"/>
              <a:t>3. AI (image recognition) identifies plastic waste or oil spills.</a:t>
            </a:r>
          </a:p>
          <a:p>
            <a:endParaRPr lang="en-US" sz="2200" dirty="0"/>
          </a:p>
          <a:p>
            <a:r>
              <a:rPr lang="en-US" sz="2200" dirty="0"/>
              <a:t>4. The system maps the area and sends an alert to cleanup units or NGOs.</a:t>
            </a:r>
          </a:p>
        </p:txBody>
      </p:sp>
    </p:spTree>
    <p:extLst>
      <p:ext uri="{BB962C8B-B14F-4D97-AF65-F5344CB8AC3E}">
        <p14:creationId xmlns:p14="http://schemas.microsoft.com/office/powerpoint/2010/main" val="2468595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7992D-E077-B97B-3BAC-3A8282346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Key features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1514D2-DDB4-BEEC-3EC0-A44372B85E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1AC4A7-CA8C-0956-306D-5C9891DCAA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4400" y="2303028"/>
            <a:ext cx="7865806" cy="3720337"/>
          </a:xfrm>
        </p:spPr>
        <p:txBody>
          <a:bodyPr>
            <a:normAutofit fontScale="85000" lnSpcReduction="10000"/>
          </a:bodyPr>
          <a:lstStyle/>
          <a:p>
            <a:endParaRPr lang="en-IN" dirty="0"/>
          </a:p>
          <a:p>
            <a:endParaRPr lang="en-IN" dirty="0"/>
          </a:p>
          <a:p>
            <a:r>
              <a:rPr lang="en-IN" sz="2400" dirty="0"/>
              <a:t>1.🌍 AI Vision System: Detects floating debris, nets, and oil.</a:t>
            </a:r>
          </a:p>
          <a:p>
            <a:endParaRPr lang="en-IN" sz="2400" dirty="0"/>
          </a:p>
          <a:p>
            <a:r>
              <a:rPr lang="en-IN" sz="2400" dirty="0"/>
              <a:t>2.📡 Real-Time Alerts: Sends GPS coordinates to cleanup     networks.</a:t>
            </a:r>
          </a:p>
          <a:p>
            <a:endParaRPr lang="en-IN" sz="2400" dirty="0"/>
          </a:p>
          <a:p>
            <a:r>
              <a:rPr lang="en-IN" sz="2400" dirty="0"/>
              <a:t>3.🗺️ Dashboard: Displays live ocean pollution heatmap.</a:t>
            </a:r>
          </a:p>
          <a:p>
            <a:endParaRPr lang="en-IN" sz="2400" dirty="0"/>
          </a:p>
          <a:p>
            <a:r>
              <a:rPr lang="en-IN" sz="2400" dirty="0"/>
              <a:t>4.🤖 Self-Charging Drones: Use solar power for long-term missions.</a:t>
            </a:r>
          </a:p>
        </p:txBody>
      </p:sp>
    </p:spTree>
    <p:extLst>
      <p:ext uri="{BB962C8B-B14F-4D97-AF65-F5344CB8AC3E}">
        <p14:creationId xmlns:p14="http://schemas.microsoft.com/office/powerpoint/2010/main" val="821625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EC3DF2-3DE8-0BA1-895C-1D763EE1F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360842"/>
            <a:ext cx="6873240" cy="684268"/>
          </a:xfrm>
        </p:spPr>
        <p:txBody>
          <a:bodyPr>
            <a:normAutofit/>
          </a:bodyPr>
          <a:lstStyle/>
          <a:p>
            <a:r>
              <a:rPr lang="en-IN" sz="3600" b="1" dirty="0"/>
              <a:t>impact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6361A5E-F7B4-6365-C380-4BE7254F9B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0665" y="2494934"/>
            <a:ext cx="6873240" cy="3094485"/>
          </a:xfrm>
        </p:spPr>
        <p:txBody>
          <a:bodyPr>
            <a:normAutofit fontScale="85000" lnSpcReduction="20000"/>
          </a:bodyPr>
          <a:lstStyle/>
          <a:p>
            <a:endParaRPr lang="en-US" dirty="0"/>
          </a:p>
          <a:p>
            <a:r>
              <a:rPr lang="en-US" sz="2400" dirty="0"/>
              <a:t>1.Faster detection = quicker cleanup.</a:t>
            </a:r>
          </a:p>
          <a:p>
            <a:endParaRPr lang="en-US" sz="2400" dirty="0"/>
          </a:p>
          <a:p>
            <a:r>
              <a:rPr lang="en-US" sz="2400" dirty="0"/>
              <a:t>2.Protects marine life (turtles, dolphins, coral reefs).</a:t>
            </a:r>
          </a:p>
          <a:p>
            <a:endParaRPr lang="en-US" sz="2400" dirty="0"/>
          </a:p>
          <a:p>
            <a:r>
              <a:rPr lang="en-US" sz="2400" dirty="0"/>
              <a:t>3.Data helps governments and NGOs plan cleanup operations better.</a:t>
            </a:r>
          </a:p>
          <a:p>
            <a:endParaRPr lang="en-US" sz="2400" dirty="0"/>
          </a:p>
          <a:p>
            <a:r>
              <a:rPr lang="en-US" sz="2400" dirty="0"/>
              <a:t>4.Inspires citizen reporting and awareness.</a:t>
            </a:r>
            <a:endParaRPr lang="en-IN" sz="2400" dirty="0"/>
          </a:p>
        </p:txBody>
      </p:sp>
      <p:pic>
        <p:nvPicPr>
          <p:cNvPr id="10" name="Picture Placeholder 9" descr="A sunset over the ocean&#10;&#10;AI-generated content may be incorrect.">
            <a:extLst>
              <a:ext uri="{FF2B5EF4-FFF2-40B4-BE49-F238E27FC236}">
                <a16:creationId xmlns:a16="http://schemas.microsoft.com/office/drawing/2014/main" id="{129EFE18-3E07-BF84-C288-C9FA317DF76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925" r="2792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50083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0D551-8108-369E-DD57-13AE2CDE8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10497"/>
            <a:ext cx="6873240" cy="1600200"/>
          </a:xfrm>
        </p:spPr>
        <p:txBody>
          <a:bodyPr>
            <a:normAutofit/>
          </a:bodyPr>
          <a:lstStyle/>
          <a:p>
            <a:r>
              <a:rPr lang="en-IN" sz="3600" b="1" dirty="0"/>
              <a:t>Future enhancements</a:t>
            </a:r>
          </a:p>
        </p:txBody>
      </p:sp>
      <p:pic>
        <p:nvPicPr>
          <p:cNvPr id="7" name="Picture Placeholder 6" descr="A boat in a canal&#10;&#10;AI-generated content may be incorrect.">
            <a:extLst>
              <a:ext uri="{FF2B5EF4-FFF2-40B4-BE49-F238E27FC236}">
                <a16:creationId xmlns:a16="http://schemas.microsoft.com/office/drawing/2014/main" id="{23350985-900C-EC32-3131-3C4B599CDDF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000" r="25000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56F146-6678-A2F4-01FC-AE892DFD457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1. Use underwater drones to detect deep-sea waste.</a:t>
            </a:r>
          </a:p>
          <a:p>
            <a:endParaRPr lang="en-US" sz="2400" dirty="0"/>
          </a:p>
          <a:p>
            <a:r>
              <a:rPr lang="en-US" sz="2400" dirty="0"/>
              <a:t>2. Add AI prediction to forecast pollution spread.</a:t>
            </a:r>
          </a:p>
          <a:p>
            <a:endParaRPr lang="en-US" sz="2400" dirty="0"/>
          </a:p>
          <a:p>
            <a:r>
              <a:rPr lang="en-US" sz="2400" dirty="0"/>
              <a:t>3. Integrate community app for citizens to report beach litter.</a:t>
            </a:r>
            <a:endParaRPr lang="en-IN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B25B85-95AC-F894-2933-ECBE8005D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EB86CD-C7AE-B116-36F3-4CC8D6CDFAD4}"/>
              </a:ext>
            </a:extLst>
          </p:cNvPr>
          <p:cNvSpPr txBox="1"/>
          <p:nvPr/>
        </p:nvSpPr>
        <p:spPr>
          <a:xfrm>
            <a:off x="7861238" y="6218684"/>
            <a:ext cx="364496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>
                <a:hlinkClick r:id="rId3" tooltip="https://globalmagazin.com/plastikmuell-meer-aufraeumen/"/>
              </a:rPr>
              <a:t>This Photo</a:t>
            </a:r>
            <a:r>
              <a:rPr lang="en-IN" sz="900"/>
              <a:t> by Unknown Author is licensed under </a:t>
            </a:r>
            <a:r>
              <a:rPr lang="en-IN" sz="900">
                <a:hlinkClick r:id="rId4" tooltip="https://creativecommons.org/licenses/by/3.0/"/>
              </a:rPr>
              <a:t>CC BY</a:t>
            </a:r>
            <a:endParaRPr lang="en-IN" sz="900"/>
          </a:p>
        </p:txBody>
      </p:sp>
    </p:spTree>
    <p:extLst>
      <p:ext uri="{BB962C8B-B14F-4D97-AF65-F5344CB8AC3E}">
        <p14:creationId xmlns:p14="http://schemas.microsoft.com/office/powerpoint/2010/main" val="2766005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4A19BD3-E1C4-6564-0D89-396C91F0E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2426025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en-IN" sz="8000" b="1" i="1" dirty="0"/>
              <a:t>Thank you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54697B-EDE4-9F60-45A1-CD882D2AF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99947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112</TotalTime>
  <Words>272</Words>
  <Application>Microsoft Office PowerPoint</Application>
  <PresentationFormat>Widescreen</PresentationFormat>
  <Paragraphs>50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Vapor Trail</vt:lpstr>
      <vt:lpstr>PROTECT AND RESTORE ECOSYSTEMS </vt:lpstr>
      <vt:lpstr>Problem statement</vt:lpstr>
      <vt:lpstr>subtopic we are focusing on</vt:lpstr>
      <vt:lpstr>Our solution idea </vt:lpstr>
      <vt:lpstr>How it works</vt:lpstr>
      <vt:lpstr>Key features</vt:lpstr>
      <vt:lpstr>impact</vt:lpstr>
      <vt:lpstr>Future enhancements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Nikhil Adabala</dc:creator>
  <cp:lastModifiedBy>Nikhil Adabala</cp:lastModifiedBy>
  <cp:revision>3</cp:revision>
  <dcterms:created xsi:type="dcterms:W3CDTF">2025-10-25T17:27:47Z</dcterms:created>
  <dcterms:modified xsi:type="dcterms:W3CDTF">2025-10-26T13:36:08Z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